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33e6864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33e6864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33e6864e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33e6864e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33e6864e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33e6864e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33e6864e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33e6864e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33e6864e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33e6864e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33e6864e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33e6864e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33e6864e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33e6864e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33e6864e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33e6864e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33e6864e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33e6864e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33e6864e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33e6864e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33e6864e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33e6864e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33e6864e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33e6864e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33e6864e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33e6864e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33e6864e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33e6864e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33e6864e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33e6864e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33e6864e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33e6864e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33e6864e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33e6864e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33e6864e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33e6864e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33e6864e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33e6864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33e6864e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33e6864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33e6864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33e6864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33e6864e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33e6864e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33e6864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33e6864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33e6864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33e6864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33e6864e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33e6864e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